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70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08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D0E6-AD36-493C-9DC3-5ACC205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B8558-FA83-4F6C-A6D1-2DF9D3F74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38299" y="2057399"/>
            <a:ext cx="8915401" cy="41148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DE619-0CC6-4480-ABDE-277D36B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91E6-BE35-4ECA-8AD1-E8EC09B8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4606-B928-42D6-85CC-9576F60E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6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18D8A-5002-491C-922A-E9624E2DB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82C6-2BE9-4E25-B8BB-A2346A2B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EFF9-B3BC-4C07-BF6C-2E3C91B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F4CF6-CDF1-4AFD-8319-71FD4FED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A026-57F4-47F7-B4F0-E0D48E0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15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3747-9ADB-4FCC-89CE-6E84D1347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C9C6-5D7D-4249-8820-D4C99D0A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35F7-46A1-40A9-ACD7-C492399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45637-B780-4999-A87D-0039BC5A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9777F-E471-4CC5-B27B-137CB0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00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CB1D-064E-46DE-B533-7CDA331E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2748406"/>
            <a:ext cx="8115300" cy="273799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22C0-D002-4A94-BAFF-FD1A1CCA6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371600"/>
            <a:ext cx="8115300" cy="133327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7D7E-EC9F-4AA5-A559-EF556C6A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A8EE-88C1-400C-A23F-656DC76B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45A4-F9C6-44E9-929F-78C657C8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634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F34F-B65E-4FA0-87E8-8890F482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9382348" cy="1371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25A67-10CA-4531-93E1-39892C08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8297" y="2057400"/>
            <a:ext cx="4553103" cy="41250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2BE36-0CAF-4D92-9AC2-9249276B9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00" y="2057400"/>
            <a:ext cx="4543647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36479-3B04-43BD-9B59-DBF6CA2B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D4449-57DB-41D2-B49E-694E7C13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CC2C-E50B-47D2-B62F-D5C4C9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532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530B-D0F2-4FC4-A10F-1E54EF82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755118"/>
            <a:ext cx="9378304" cy="12227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865C-9D06-4FA3-BA3D-7187BB41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56570-8F97-4B7E-A805-96925AC47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8300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7EF54-F63F-4730-99EE-0E472578F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7213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8453E-B012-4889-9F49-E1351532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7213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FC47A-8514-4C98-B1BE-FF6CC66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4301A-D375-4163-9488-27A9CDC6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ED6105-4A37-4D4B-9BE8-715FB732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079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007F-6649-4D23-8869-C1CC29D0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B85A1-41F9-4BC1-9C40-3E5D5C04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23774-EAA9-47ED-87EF-EE2B29A2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26550-DD4D-45E2-8916-8314C5D0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60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FACD-1A4D-49F3-8EA8-21B5C1A6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FD9DD-0E4E-4C36-AF85-B3EAD7FE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6F4C8-14FA-4405-85EE-ABF53FB0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64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7C28-5DEE-493D-ABAD-38E4F2D7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21" y="1085481"/>
            <a:ext cx="365118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E79C5-E567-4F12-96B8-8BBEAE3D8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900" y="1132676"/>
            <a:ext cx="5289480" cy="4728374"/>
          </a:xfrm>
        </p:spPr>
        <p:txBody>
          <a:bodyPr/>
          <a:lstStyle>
            <a:lvl1pPr>
              <a:lnSpc>
                <a:spcPct val="110000"/>
              </a:lnSpc>
              <a:defRPr sz="3200"/>
            </a:lvl1pPr>
            <a:lvl2pPr>
              <a:lnSpc>
                <a:spcPct val="110000"/>
              </a:lnSpc>
              <a:defRPr sz="2800"/>
            </a:lvl2pPr>
            <a:lvl3pPr>
              <a:lnSpc>
                <a:spcPct val="110000"/>
              </a:lnSpc>
              <a:defRPr sz="2400"/>
            </a:lvl3pPr>
            <a:lvl4pPr>
              <a:lnSpc>
                <a:spcPct val="110000"/>
              </a:lnSpc>
              <a:defRPr sz="2000"/>
            </a:lvl4pPr>
            <a:lvl5pPr>
              <a:lnSpc>
                <a:spcPct val="11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3DF7F-0B5C-40CE-A65F-779FA7EFB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621" y="2748406"/>
            <a:ext cx="365118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2248C-1826-4833-9592-383B5873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19DC-2646-42AD-897A-EB765DC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238D7-4EEA-475B-B1CA-C44B89BE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46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65BE-C907-4660-A586-71C6A1D1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85481"/>
            <a:ext cx="365760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4C8A9-67DF-419C-B2FC-3A879CCE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6900" y="1061885"/>
            <a:ext cx="5331069" cy="4775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94A1-3058-402A-9C3F-2F210D91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2748406"/>
            <a:ext cx="365760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3CA50-C8D8-4F83-B2F6-BCE82586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5BE3-7B02-4281-BD90-C1FAAF63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E256D-ACD5-438F-BA6F-605E5260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71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1A689-589E-4A73-9313-EF44F7E4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11B8-9E77-4144-B9C1-FD164D9A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E4CC-CF79-4C8D-9E5F-1BB517435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001475" y="1517536"/>
            <a:ext cx="28011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B6D41BCC-AD73-4203-A5A6-E62EB28B0FE6}" type="datetimeFigureOut">
              <a:rPr lang="en-US" smtClean="0"/>
              <a:pPr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449-05F6-4BC7-95DF-F04E1F161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118764" y="4237870"/>
            <a:ext cx="33440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17FE5-2D1F-4ECC-9460-08145C3BB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8877" y="6319138"/>
            <a:ext cx="710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0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7E41B6A-FC47-4213-ADF4-1BC198E4C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Green Lock In A 3D Electronic System">
            <a:extLst>
              <a:ext uri="{FF2B5EF4-FFF2-40B4-BE49-F238E27FC236}">
                <a16:creationId xmlns:a16="http://schemas.microsoft.com/office/drawing/2014/main" id="{6C5C306E-3A99-B3D2-ADAB-6FC38D0935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160"/>
          <a:stretch/>
        </p:blipFill>
        <p:spPr>
          <a:xfrm>
            <a:off x="20" y="977"/>
            <a:ext cx="12191980" cy="6866457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95D3A5B-8711-48A3-ABD6-39982B174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34206"/>
            <a:ext cx="6096000" cy="205219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8F30426E-1854-6603-F146-4E0AD3FD8C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540" y="3666574"/>
            <a:ext cx="5024644" cy="92170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000"/>
              <a:t>Secure programming assitant</a:t>
            </a:r>
            <a:endParaRPr lang="en-FI" sz="300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5E169997-CBD7-8A46-5280-EE96AC9B7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540" y="4622263"/>
            <a:ext cx="5435460" cy="533208"/>
          </a:xfrm>
        </p:spPr>
        <p:txBody>
          <a:bodyPr>
            <a:normAutofit/>
          </a:bodyPr>
          <a:lstStyle/>
          <a:p>
            <a:r>
              <a:rPr lang="en-GB" sz="1600" dirty="0"/>
              <a:t>Elias Mäkelä</a:t>
            </a:r>
            <a:endParaRPr lang="en-FI" sz="1600" dirty="0"/>
          </a:p>
        </p:txBody>
      </p:sp>
    </p:spTree>
    <p:extLst>
      <p:ext uri="{BB962C8B-B14F-4D97-AF65-F5344CB8AC3E}">
        <p14:creationId xmlns:p14="http://schemas.microsoft.com/office/powerpoint/2010/main" val="3828433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A4FE31C-DDB6-D406-94AA-DA99DCD59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Application functionality</a:t>
            </a:r>
            <a:endParaRPr lang="en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A6E646F-57D1-2817-ECFE-558A3DE5B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Retrieval augmented chatbot, for the purpose of helping developers create secure applications</a:t>
            </a:r>
          </a:p>
          <a:p>
            <a:r>
              <a:rPr lang="en-GB" dirty="0"/>
              <a:t>Gets context from documents scraped from OWASP to keep up to date with most up to date practices</a:t>
            </a:r>
          </a:p>
          <a:p>
            <a:r>
              <a:rPr lang="en-GB" dirty="0"/>
              <a:t>Managing of previous conversations</a:t>
            </a:r>
          </a:p>
          <a:p>
            <a:r>
              <a:rPr lang="en-GB" dirty="0" err="1"/>
              <a:t>Oauth</a:t>
            </a:r>
            <a:r>
              <a:rPr lang="en-GB" dirty="0"/>
              <a:t> 2.0</a:t>
            </a:r>
          </a:p>
          <a:p>
            <a:r>
              <a:rPr lang="en-GB" dirty="0"/>
              <a:t>Rate limiting</a:t>
            </a:r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2428706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FD1FFB4-F901-12CC-273B-9B9C9E1B4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  <a:endParaRPr lang="en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263445E-3DFD-EF41-7C25-F44D0618F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GB" dirty="0"/>
              <a:t>Hey, what do you do?</a:t>
            </a:r>
          </a:p>
          <a:p>
            <a:pPr marL="342900" indent="-342900">
              <a:buAutoNum type="arabicPeriod"/>
            </a:pPr>
            <a:r>
              <a:rPr lang="en-GB" dirty="0"/>
              <a:t>How can I prevent injection attack in SQLite? Give python code example</a:t>
            </a:r>
          </a:p>
          <a:p>
            <a:pPr marL="342900" indent="-342900">
              <a:buAutoNum type="arabicPeriod"/>
            </a:pPr>
            <a:r>
              <a:rPr lang="en-GB" dirty="0"/>
              <a:t>Give relevant OWASP references so I can get more details</a:t>
            </a:r>
          </a:p>
        </p:txBody>
      </p:sp>
    </p:spTree>
    <p:extLst>
      <p:ext uri="{BB962C8B-B14F-4D97-AF65-F5344CB8AC3E}">
        <p14:creationId xmlns:p14="http://schemas.microsoft.com/office/powerpoint/2010/main" val="1589791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2CFB7124-993E-4CF3-A0CA-A32DF6CC4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0694F4EA-6586-4537-8435-1C89CECA2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64152"/>
            <a:ext cx="4876800" cy="412969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617DD4A1-AD1D-ED7A-A76E-1C11F4C81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2057400"/>
            <a:ext cx="3695700" cy="15666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Architecture</a:t>
            </a:r>
          </a:p>
        </p:txBody>
      </p:sp>
      <p:pic>
        <p:nvPicPr>
          <p:cNvPr id="5" name="Sisällön paikkamerkki 4" descr="Kuva, joka sisältää kohteen teksti, logo, Fontti, Grafiikka&#10;&#10;Kuvaus luotu automaattisesti">
            <a:extLst>
              <a:ext uri="{FF2B5EF4-FFF2-40B4-BE49-F238E27FC236}">
                <a16:creationId xmlns:a16="http://schemas.microsoft.com/office/drawing/2014/main" id="{4A028095-0447-8488-D4D4-AD4EBA8D6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651" y="685800"/>
            <a:ext cx="4828031" cy="548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865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9051365-ADF7-A2E8-76CD-76C7EEA95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Secure programming solution</a:t>
            </a:r>
            <a:endParaRPr lang="en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C24E4ED-BFE5-62F3-8BF7-5CC8250F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Follows Oauth2.0 protocol, Auth0 provides features such as brute force protection and monitoring</a:t>
            </a:r>
          </a:p>
          <a:p>
            <a:r>
              <a:rPr lang="en-GB" dirty="0"/>
              <a:t>CORS enforced</a:t>
            </a:r>
          </a:p>
          <a:p>
            <a:r>
              <a:rPr lang="en-GB" dirty="0"/>
              <a:t>API is rate limited</a:t>
            </a:r>
          </a:p>
          <a:p>
            <a:r>
              <a:rPr lang="en-GB" dirty="0"/>
              <a:t>SQL queries are parameterized </a:t>
            </a:r>
          </a:p>
          <a:p>
            <a:r>
              <a:rPr lang="en-GB" dirty="0"/>
              <a:t>User input and LLM output is validated and sanitized</a:t>
            </a:r>
          </a:p>
          <a:p>
            <a:r>
              <a:rPr lang="en-GB" dirty="0"/>
              <a:t>All dependencies checked for </a:t>
            </a:r>
            <a:r>
              <a:rPr lang="en-GB" dirty="0" err="1"/>
              <a:t>vulnerabilites</a:t>
            </a:r>
            <a:endParaRPr lang="en-GB" dirty="0"/>
          </a:p>
          <a:p>
            <a:endParaRPr lang="en-GB" dirty="0"/>
          </a:p>
          <a:p>
            <a:endParaRPr lang="en-FI" dirty="0"/>
          </a:p>
        </p:txBody>
      </p:sp>
    </p:spTree>
    <p:extLst>
      <p:ext uri="{BB962C8B-B14F-4D97-AF65-F5344CB8AC3E}">
        <p14:creationId xmlns:p14="http://schemas.microsoft.com/office/powerpoint/2010/main" val="972017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1D4A337-D3B3-1008-A011-53AE58AF6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  <a:endParaRPr lang="en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980F4EC5-9028-FEC5-D51B-7CF4E5DD0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API has unit tests implemented with </a:t>
            </a:r>
            <a:r>
              <a:rPr lang="en-GB" dirty="0" err="1"/>
              <a:t>Pytest</a:t>
            </a:r>
            <a:endParaRPr lang="en-GB" dirty="0"/>
          </a:p>
          <a:p>
            <a:r>
              <a:rPr lang="en-GB" dirty="0"/>
              <a:t>Manual testing covered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Authentication, authorization and session management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UI functionality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Error handling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Injection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00B050"/>
                </a:solidFill>
              </a:rPr>
              <a:t>XSS, CSRF, general input validation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FF0000"/>
                </a:solidFill>
              </a:rPr>
              <a:t>Malicious link generation -&gt; LLM can leak chat history by generating a malicious link</a:t>
            </a:r>
            <a:endParaRPr lang="en-FI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914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341F188-9372-411B-59C1-CEA86B117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 tools used in project</a:t>
            </a:r>
            <a:endParaRPr lang="en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C63AA260-5F6F-4030-311F-1DD8865D9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GitHub copilot for smart code completion</a:t>
            </a:r>
          </a:p>
          <a:p>
            <a:r>
              <a:rPr lang="en-GB" dirty="0"/>
              <a:t>GPT for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General advice, for example what should be included in the manual testing or for a short explanation of a concept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Debugging</a:t>
            </a:r>
          </a:p>
        </p:txBody>
      </p:sp>
    </p:spTree>
    <p:extLst>
      <p:ext uri="{BB962C8B-B14F-4D97-AF65-F5344CB8AC3E}">
        <p14:creationId xmlns:p14="http://schemas.microsoft.com/office/powerpoint/2010/main" val="3196532477"/>
      </p:ext>
    </p:extLst>
  </p:cSld>
  <p:clrMapOvr>
    <a:masterClrMapping/>
  </p:clrMapOvr>
</p:sld>
</file>

<file path=ppt/theme/theme1.xml><?xml version="1.0" encoding="utf-8"?>
<a:theme xmlns:a="http://schemas.openxmlformats.org/drawingml/2006/main" name="EncaseVTI">
  <a:themeElements>
    <a:clrScheme name="AnalogousFromDarkSeedLeftStep">
      <a:dk1>
        <a:srgbClr val="000000"/>
      </a:dk1>
      <a:lt1>
        <a:srgbClr val="FFFFFF"/>
      </a:lt1>
      <a:dk2>
        <a:srgbClr val="1B2B30"/>
      </a:dk2>
      <a:lt2>
        <a:srgbClr val="F0F3F2"/>
      </a:lt2>
      <a:accent1>
        <a:srgbClr val="C34D80"/>
      </a:accent1>
      <a:accent2>
        <a:srgbClr val="B13B9F"/>
      </a:accent2>
      <a:accent3>
        <a:srgbClr val="A44DC3"/>
      </a:accent3>
      <a:accent4>
        <a:srgbClr val="6641B4"/>
      </a:accent4>
      <a:accent5>
        <a:srgbClr val="4D58C3"/>
      </a:accent5>
      <a:accent6>
        <a:srgbClr val="3B78B1"/>
      </a:accent6>
      <a:hlink>
        <a:srgbClr val="483FBF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aseVTI" id="{C293990F-FDB3-4ED3-8175-FB79CE5A2A12}" vid="{A5662C19-271F-459F-B4ED-861A9823764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197</Words>
  <Application>Microsoft Office PowerPoint</Application>
  <PresentationFormat>Laajakuva</PresentationFormat>
  <Paragraphs>34</Paragraphs>
  <Slides>7</Slides>
  <Notes>0</Notes>
  <HiddenSlides>0</HiddenSlides>
  <MMClips>1</MMClips>
  <ScaleCrop>false</ScaleCrop>
  <HeadingPairs>
    <vt:vector size="6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Avenir Next LT Pro Light</vt:lpstr>
      <vt:lpstr>EncaseVTI</vt:lpstr>
      <vt:lpstr>Secure programming assitant</vt:lpstr>
      <vt:lpstr>Application functionality</vt:lpstr>
      <vt:lpstr>DEMO</vt:lpstr>
      <vt:lpstr>Architecture</vt:lpstr>
      <vt:lpstr>Secure programming solution</vt:lpstr>
      <vt:lpstr>Testing</vt:lpstr>
      <vt:lpstr>AI tools used in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programming assitant</dc:title>
  <dc:creator>Elias Mäkelä</dc:creator>
  <cp:lastModifiedBy>Elias Mäkelä</cp:lastModifiedBy>
  <cp:revision>3</cp:revision>
  <dcterms:created xsi:type="dcterms:W3CDTF">2024-05-02T07:21:04Z</dcterms:created>
  <dcterms:modified xsi:type="dcterms:W3CDTF">2024-05-02T10:01:24Z</dcterms:modified>
</cp:coreProperties>
</file>

<file path=docProps/thumbnail.jpeg>
</file>